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6"/>
  </p:notesMasterIdLst>
  <p:sldIdLst>
    <p:sldId id="258" r:id="rId5"/>
  </p:sldIdLst>
  <p:sldSz cx="18288000" cy="10287000"/>
  <p:notesSz cx="7010400" cy="9296400"/>
  <p:embeddedFontLst>
    <p:embeddedFont>
      <p:font typeface="Fira Sans" panose="020B05030500000200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ie Eckersley" initials="" lastIdx="1" clrIdx="0"/>
  <p:cmAuthor id="1" name="Anna Byrne" initials="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9A567-04AC-4187-760E-03D9C289B80B}" v="3" dt="2022-07-29T00:25:34.868"/>
  </p1510:revLst>
</p1510:revInfo>
</file>

<file path=ppt/tableStyles.xml><?xml version="1.0" encoding="utf-8"?>
<a:tblStyleLst xmlns:a="http://schemas.openxmlformats.org/drawingml/2006/main" def="{BB0DE8A6-3E69-4D02-A9F5-1F51B3AE9F1A}">
  <a:tblStyle styleId="{BB0DE8A6-3E69-4D02-A9F5-1F51B3AE9F1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2084E94-D83C-45D8-B86D-347F0A9CC4A1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 b="off" i="off"/>
      <a:tcStyle>
        <a:tcBdr/>
        <a:fill>
          <a:solidFill>
            <a:srgbClr val="CFD7E7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FD7E7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9BDB3139-97E4-425A-9689-A460703831B4}" styleName="Table_2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2448AC20-D04D-4C74-905B-A2ADBF5D5705}" styleName="Table_3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FF3E9"/>
          </a:solidFill>
        </a:fill>
      </a:tcStyle>
    </a:wholeTbl>
    <a:band1H>
      <a:tcTxStyle b="off" i="off"/>
      <a:tcStyle>
        <a:tcBdr/>
        <a:fill>
          <a:solidFill>
            <a:srgbClr val="DEE7D0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EE7D0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3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3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48C282EF-E855-40D0-9255-68C924B182EA}" styleName="Table_4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6350" cap="flat" cmpd="sng">
              <a:solidFill>
                <a:srgbClr val="FAC09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6350" cap="flat" cmpd="sng">
              <a:solidFill>
                <a:srgbClr val="FAC09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6350" cap="flat" cmpd="sng">
              <a:solidFill>
                <a:srgbClr val="FAC09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6350" cap="flat" cmpd="sng">
              <a:solidFill>
                <a:srgbClr val="FAC09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6350" cap="flat" cmpd="sng">
              <a:solidFill>
                <a:srgbClr val="FAC09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6350" cap="flat" cmpd="sng">
              <a:solidFill>
                <a:srgbClr val="FAC09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  <a:fill>
          <a:solidFill>
            <a:srgbClr val="FDEAD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DEADA"/>
          </a:solidFill>
        </a:fill>
      </a:tcStyle>
    </a:band1V>
    <a:band2V>
      <a:tcTxStyle/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6350" cap="flat" cmpd="sng">
              <a:solidFill>
                <a:srgbClr val="F79646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>
        <a:srgbClr val="FFFFFF"/>
      </a:tcTxStyle>
      <a:tcStyle>
        <a:tcBdr>
          <a:left>
            <a:ln w="6350" cap="flat" cmpd="sng">
              <a:solidFill>
                <a:srgbClr val="F79646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6350" cap="flat" cmpd="sng">
              <a:solidFill>
                <a:srgbClr val="F79646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6350" cap="flat" cmpd="sng">
              <a:solidFill>
                <a:srgbClr val="F79646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6350" cap="flat" cmpd="sng">
              <a:solidFill>
                <a:srgbClr val="F79646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79646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C5BA530-E203-4D34-B43C-1D8E02D066C3}" styleName="Table_5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4472C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4472C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3C427F7-16E5-48C9-A041-7AE3081848E6}" styleName="Table_6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70AD47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70AD47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70AD47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70AD47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70AD47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70AD47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rgbClr val="70AD47">
              <a:alpha val="20000"/>
            </a:srgb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70AD47">
              <a:alpha val="20000"/>
            </a:srgb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rgbClr val="70AD47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rgbClr val="70AD47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851D597-B3F0-4E8F-BEB2-AB408296B9F6}" styleName="Table_7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7EC"/>
          </a:solidFill>
        </a:fill>
      </a:tcStyle>
    </a:wholeTbl>
    <a:band1H>
      <a:tcTxStyle/>
      <a:tcStyle>
        <a:tcBdr/>
        <a:fill>
          <a:solidFill>
            <a:srgbClr val="D0CBD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CBD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rgbClr val="FFFFFF"/>
      </a:tcTxStyle>
      <a:tcStyle>
        <a:tcBdr/>
        <a:fill>
          <a:solidFill>
            <a:srgbClr val="592C82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/>
        <a:fill>
          <a:solidFill>
            <a:srgbClr val="592C82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92C82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92C82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 snapToGrid="0">
      <p:cViewPr varScale="1">
        <p:scale>
          <a:sx n="61" d="100"/>
          <a:sy n="61" d="100"/>
        </p:scale>
        <p:origin x="78" y="39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9659" y="697225"/>
            <a:ext cx="62316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4" name="Google Shape;11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371600" y="3195639"/>
            <a:ext cx="15544800" cy="22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743200" y="5829300"/>
            <a:ext cx="12801600" cy="26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56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0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43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37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37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37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37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37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37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dt" idx="10"/>
          </p:nvPr>
        </p:nvSpPr>
        <p:spPr>
          <a:xfrm>
            <a:off x="913834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ftr" idx="11"/>
          </p:nvPr>
        </p:nvSpPr>
        <p:spPr>
          <a:xfrm>
            <a:off x="6249722" y="9534073"/>
            <a:ext cx="57888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ldNum" idx="12"/>
          </p:nvPr>
        </p:nvSpPr>
        <p:spPr>
          <a:xfrm>
            <a:off x="13107722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 rot="5400000">
            <a:off x="10927650" y="2743110"/>
            <a:ext cx="87771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 rot="5400000">
            <a:off x="2545650" y="-1219290"/>
            <a:ext cx="8777100" cy="12039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marL="457200" lvl="0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1pPr>
            <a:lvl2pPr marL="914400" lvl="1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–"/>
              <a:defRPr/>
            </a:lvl2pPr>
            <a:lvl3pPr marL="1371600" lvl="2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3pPr>
            <a:lvl4pPr marL="1828800" lvl="3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–"/>
              <a:defRPr/>
            </a:lvl4pPr>
            <a:lvl5pPr marL="2286000" lvl="4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»"/>
              <a:defRPr/>
            </a:lvl5pPr>
            <a:lvl6pPr marL="2743200" lvl="5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6pPr>
            <a:lvl7pPr marL="3200400" lvl="6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7pPr>
            <a:lvl8pPr marL="3657600" lvl="7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8pPr>
            <a:lvl9pPr marL="4114800" lvl="8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913834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6249722" y="9534073"/>
            <a:ext cx="57888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13107722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1444627" y="6610352"/>
            <a:ext cx="15544800" cy="20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72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1444627" y="4360070"/>
            <a:ext cx="15544800" cy="22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3700"/>
              <a:buNone/>
              <a:defRPr sz="37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3300"/>
              <a:buNone/>
              <a:defRPr sz="33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913834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6249722" y="9534073"/>
            <a:ext cx="57888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13107722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913836" y="412750"/>
            <a:ext cx="16460401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914402" y="2400303"/>
            <a:ext cx="8077200" cy="67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marL="457200" lvl="0" indent="-546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1pPr>
            <a:lvl2pPr marL="914400" lvl="1" indent="-5016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300"/>
              <a:buChar char="–"/>
              <a:defRPr sz="4300"/>
            </a:lvl2pPr>
            <a:lvl3pPr marL="1371600" lvl="2" indent="-4635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Char char="•"/>
              <a:defRPr sz="3700"/>
            </a:lvl3pPr>
            <a:lvl4pPr marL="1828800" lvl="3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–"/>
              <a:defRPr sz="3300"/>
            </a:lvl4pPr>
            <a:lvl5pPr marL="2286000" lvl="4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»"/>
              <a:defRPr sz="3300"/>
            </a:lvl5pPr>
            <a:lvl6pPr marL="2743200" lvl="5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  <a:defRPr sz="3300"/>
            </a:lvl6pPr>
            <a:lvl7pPr marL="3200400" lvl="6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  <a:defRPr sz="3300"/>
            </a:lvl7pPr>
            <a:lvl8pPr marL="3657600" lvl="7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  <a:defRPr sz="3300"/>
            </a:lvl8pPr>
            <a:lvl9pPr marL="4114800" lvl="8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  <a:defRPr sz="33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9296400" y="2400303"/>
            <a:ext cx="8077200" cy="67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marL="457200" lvl="0" indent="-546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1pPr>
            <a:lvl2pPr marL="914400" lvl="1" indent="-5016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300"/>
              <a:buChar char="–"/>
              <a:defRPr sz="4300"/>
            </a:lvl2pPr>
            <a:lvl3pPr marL="1371600" lvl="2" indent="-4635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Char char="•"/>
              <a:defRPr sz="3700"/>
            </a:lvl3pPr>
            <a:lvl4pPr marL="1828800" lvl="3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–"/>
              <a:defRPr sz="3300"/>
            </a:lvl4pPr>
            <a:lvl5pPr marL="2286000" lvl="4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»"/>
              <a:defRPr sz="3300"/>
            </a:lvl5pPr>
            <a:lvl6pPr marL="2743200" lvl="5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  <a:defRPr sz="3300"/>
            </a:lvl6pPr>
            <a:lvl7pPr marL="3200400" lvl="6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  <a:defRPr sz="3300"/>
            </a:lvl7pPr>
            <a:lvl8pPr marL="3657600" lvl="7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  <a:defRPr sz="3300"/>
            </a:lvl8pPr>
            <a:lvl9pPr marL="4114800" lvl="8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  <a:defRPr sz="33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913834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6249722" y="9534073"/>
            <a:ext cx="57888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13107722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913836" y="412750"/>
            <a:ext cx="16460401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914400" y="2302670"/>
            <a:ext cx="8080200" cy="9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 b="1"/>
            </a:lvl1pPr>
            <a:lvl2pPr marL="914400" lvl="1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 b="1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 b="1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914400" y="3262313"/>
            <a:ext cx="8080200" cy="59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marL="457200" lvl="0" indent="-5016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300"/>
              <a:buChar char="•"/>
              <a:defRPr sz="4300"/>
            </a:lvl1pPr>
            <a:lvl2pPr marL="914400" lvl="1" indent="-4635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Char char="–"/>
              <a:defRPr sz="3700"/>
            </a:lvl2pPr>
            <a:lvl3pPr marL="1371600" lvl="2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  <a:defRPr sz="3300"/>
            </a:lvl3pPr>
            <a:lvl4pPr marL="1828800" lvl="3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4pPr>
            <a:lvl5pPr marL="2286000" lvl="4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»"/>
              <a:defRPr sz="2700"/>
            </a:lvl5pPr>
            <a:lvl6pPr marL="2743200" lvl="5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6pPr>
            <a:lvl7pPr marL="3200400" lvl="6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7pPr>
            <a:lvl8pPr marL="3657600" lvl="7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8pPr>
            <a:lvl9pPr marL="4114800" lvl="8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3"/>
          </p:nvPr>
        </p:nvSpPr>
        <p:spPr>
          <a:xfrm>
            <a:off x="9290051" y="2302670"/>
            <a:ext cx="8083800" cy="9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 b="1"/>
            </a:lvl1pPr>
            <a:lvl2pPr marL="914400" lvl="1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 b="1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 b="1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4"/>
          </p:nvPr>
        </p:nvSpPr>
        <p:spPr>
          <a:xfrm>
            <a:off x="9290051" y="3262313"/>
            <a:ext cx="8083800" cy="59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marL="457200" lvl="0" indent="-5016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300"/>
              <a:buChar char="•"/>
              <a:defRPr sz="4300"/>
            </a:lvl1pPr>
            <a:lvl2pPr marL="914400" lvl="1" indent="-4635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Char char="–"/>
              <a:defRPr sz="3700"/>
            </a:lvl2pPr>
            <a:lvl3pPr marL="1371600" lvl="2" indent="-4381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Char char="•"/>
              <a:defRPr sz="3300"/>
            </a:lvl3pPr>
            <a:lvl4pPr marL="1828800" lvl="3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4pPr>
            <a:lvl5pPr marL="2286000" lvl="4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»"/>
              <a:defRPr sz="2700"/>
            </a:lvl5pPr>
            <a:lvl6pPr marL="2743200" lvl="5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6pPr>
            <a:lvl7pPr marL="3200400" lvl="6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7pPr>
            <a:lvl8pPr marL="3657600" lvl="7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8pPr>
            <a:lvl9pPr marL="4114800" lvl="8" indent="-4000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dt" idx="10"/>
          </p:nvPr>
        </p:nvSpPr>
        <p:spPr>
          <a:xfrm>
            <a:off x="913834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ftr" idx="11"/>
          </p:nvPr>
        </p:nvSpPr>
        <p:spPr>
          <a:xfrm>
            <a:off x="6249722" y="9534073"/>
            <a:ext cx="57888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13107722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913836" y="412750"/>
            <a:ext cx="16460401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dt" idx="10"/>
          </p:nvPr>
        </p:nvSpPr>
        <p:spPr>
          <a:xfrm>
            <a:off x="913834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ftr" idx="11"/>
          </p:nvPr>
        </p:nvSpPr>
        <p:spPr>
          <a:xfrm>
            <a:off x="6249722" y="9534073"/>
            <a:ext cx="57888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13107722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913834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6249722" y="9534073"/>
            <a:ext cx="57888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13107722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914400" y="409576"/>
            <a:ext cx="6016800" cy="17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7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7150101" y="409577"/>
            <a:ext cx="10223400" cy="877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marL="457200" lvl="0" indent="-584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600"/>
              <a:buChar char="•"/>
              <a:defRPr sz="5600"/>
            </a:lvl1pPr>
            <a:lvl2pPr marL="914400" lvl="1" indent="-546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Char char="–"/>
              <a:defRPr sz="5000"/>
            </a:lvl2pPr>
            <a:lvl3pPr marL="1371600" lvl="2" indent="-5016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300"/>
              <a:buChar char="•"/>
              <a:defRPr sz="4300"/>
            </a:lvl3pPr>
            <a:lvl4pPr marL="1828800" lvl="3" indent="-4635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Char char="–"/>
              <a:defRPr sz="3700"/>
            </a:lvl4pPr>
            <a:lvl5pPr marL="2286000" lvl="4" indent="-4635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Char char="»"/>
              <a:defRPr sz="3700"/>
            </a:lvl5pPr>
            <a:lvl6pPr marL="2743200" lvl="5" indent="-4635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Char char="•"/>
              <a:defRPr sz="3700"/>
            </a:lvl6pPr>
            <a:lvl7pPr marL="3200400" lvl="6" indent="-4635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Char char="•"/>
              <a:defRPr sz="3700"/>
            </a:lvl7pPr>
            <a:lvl8pPr marL="3657600" lvl="7" indent="-4635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Char char="•"/>
              <a:defRPr sz="3700"/>
            </a:lvl8pPr>
            <a:lvl9pPr marL="4114800" lvl="8" indent="-46355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Char char="•"/>
              <a:defRPr sz="37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914400" y="2152651"/>
            <a:ext cx="6016800" cy="70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913834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6249722" y="9534073"/>
            <a:ext cx="57888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13107722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3584575" y="7200901"/>
            <a:ext cx="10972800" cy="8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7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>
            <a:spLocks noGrp="1"/>
          </p:cNvSpPr>
          <p:nvPr>
            <p:ph type="pic" idx="2"/>
          </p:nvPr>
        </p:nvSpPr>
        <p:spPr>
          <a:xfrm>
            <a:off x="3584575" y="919163"/>
            <a:ext cx="10972800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1"/>
          </p:nvPr>
        </p:nvSpPr>
        <p:spPr>
          <a:xfrm>
            <a:off x="3584575" y="8051008"/>
            <a:ext cx="10972800" cy="12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913834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6249722" y="9534073"/>
            <a:ext cx="57888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13107722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913836" y="412750"/>
            <a:ext cx="16460401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 rot="5400000">
            <a:off x="5749019" y="-2435856"/>
            <a:ext cx="6789900" cy="16460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marL="457200" lvl="0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1pPr>
            <a:lvl2pPr marL="914400" lvl="1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–"/>
              <a:defRPr/>
            </a:lvl2pPr>
            <a:lvl3pPr marL="1371600" lvl="2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3pPr>
            <a:lvl4pPr marL="1828800" lvl="3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–"/>
              <a:defRPr/>
            </a:lvl4pPr>
            <a:lvl5pPr marL="2286000" lvl="4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»"/>
              <a:defRPr/>
            </a:lvl5pPr>
            <a:lvl6pPr marL="2743200" lvl="5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6pPr>
            <a:lvl7pPr marL="3200400" lvl="6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7pPr>
            <a:lvl8pPr marL="3657600" lvl="7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8pPr>
            <a:lvl9pPr marL="4114800" lvl="8" indent="-425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913834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6249722" y="9534073"/>
            <a:ext cx="57888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13107722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13836" y="412750"/>
            <a:ext cx="16460401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13836" y="2399394"/>
            <a:ext cx="16460401" cy="67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t" anchorCtr="0">
            <a:noAutofit/>
          </a:bodyPr>
          <a:lstStyle>
            <a:lvl1pPr marL="457200" marR="0" lvl="0" indent="-584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461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Char char="–"/>
              <a:defRPr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16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35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–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35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»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635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635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635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635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•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913834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6249722" y="9534073"/>
            <a:ext cx="57888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13107722" y="9534073"/>
            <a:ext cx="42666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3525" tIns="86700" rIns="173525" bIns="86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pic>
        <p:nvPicPr>
          <p:cNvPr id="11" name="Google Shape;11;p1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5875050" y="178600"/>
            <a:ext cx="2220874" cy="11032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/>
          <p:nvPr/>
        </p:nvSpPr>
        <p:spPr>
          <a:xfrm>
            <a:off x="251250" y="317138"/>
            <a:ext cx="15297900" cy="8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50" tIns="46675" rIns="93350" bIns="466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70"/>
              <a:buFont typeface="Arial"/>
              <a:buNone/>
            </a:pPr>
            <a:r>
              <a:rPr lang="en-AU" sz="4150" b="1" i="0" u="none" strike="noStrike" cap="none" dirty="0">
                <a:solidFill>
                  <a:srgbClr val="123045"/>
                </a:solidFill>
                <a:latin typeface="Fira Sans"/>
                <a:ea typeface="Fira Sans"/>
                <a:cs typeface="Fira Sans"/>
                <a:sym typeface="Fira Sans"/>
              </a:rPr>
              <a:t>Project </a:t>
            </a:r>
            <a:r>
              <a:rPr lang="en-AU" sz="4150" b="1" dirty="0">
                <a:solidFill>
                  <a:srgbClr val="123045"/>
                </a:solidFill>
                <a:latin typeface="Fira Sans"/>
                <a:ea typeface="Fira Sans"/>
                <a:cs typeface="Fira Sans"/>
                <a:sym typeface="Fira Sans"/>
              </a:rPr>
              <a:t>Status</a:t>
            </a:r>
            <a:r>
              <a:rPr lang="en-AU" sz="4150" b="1" i="0" u="none" strike="noStrike" cap="none" dirty="0">
                <a:solidFill>
                  <a:srgbClr val="123045"/>
                </a:solidFill>
                <a:latin typeface="Fira Sans"/>
                <a:ea typeface="Fira Sans"/>
                <a:cs typeface="Fira Sans"/>
                <a:sym typeface="Fira Sans"/>
              </a:rPr>
              <a:t> </a:t>
            </a:r>
            <a:r>
              <a:rPr lang="en-AU" sz="4150" b="1" dirty="0">
                <a:solidFill>
                  <a:srgbClr val="123045"/>
                </a:solidFill>
                <a:latin typeface="Fira Sans"/>
                <a:ea typeface="Fira Sans"/>
                <a:cs typeface="Fira Sans"/>
                <a:sym typeface="Fira Sans"/>
              </a:rPr>
              <a:t>Report</a:t>
            </a:r>
            <a:endParaRPr lang="en-US" sz="4171" b="1" i="0" u="none" strike="noStrike" cap="none" dirty="0">
              <a:solidFill>
                <a:srgbClr val="123045"/>
              </a:solidFill>
              <a:latin typeface="Fira Sans"/>
              <a:ea typeface="Fira Sans"/>
              <a:cs typeface="Fira Sans"/>
            </a:endParaRPr>
          </a:p>
        </p:txBody>
      </p:sp>
      <p:sp>
        <p:nvSpPr>
          <p:cNvPr id="117" name="Google Shape;117;p15"/>
          <p:cNvSpPr/>
          <p:nvPr/>
        </p:nvSpPr>
        <p:spPr>
          <a:xfrm>
            <a:off x="356700" y="9595425"/>
            <a:ext cx="8825400" cy="4242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3350" tIns="46675" rIns="93350" bIns="466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r>
              <a:rPr lang="en-AU" sz="1100" b="1" i="0" u="none" strike="noStrike" cap="none" dirty="0">
                <a:solidFill>
                  <a:schemeClr val="dk1"/>
                </a:solidFill>
                <a:latin typeface="Fira Sans"/>
                <a:ea typeface="Fira Sans"/>
                <a:cs typeface="Fira Sans"/>
                <a:sym typeface="Fira Sans"/>
              </a:rPr>
              <a:t>Author: </a:t>
            </a:r>
            <a:endParaRPr lang="en-AU" sz="1100" b="0" i="0" u="none" strike="noStrike" cap="none" dirty="0">
              <a:solidFill>
                <a:schemeClr val="dk1"/>
              </a:solidFill>
              <a:latin typeface="Fira Sans"/>
              <a:ea typeface="Fira Sans"/>
              <a:cs typeface="Fira Sans"/>
            </a:endParaRPr>
          </a:p>
        </p:txBody>
      </p:sp>
      <p:graphicFrame>
        <p:nvGraphicFramePr>
          <p:cNvPr id="118" name="Google Shape;118;p15"/>
          <p:cNvGraphicFramePr/>
          <p:nvPr>
            <p:extLst>
              <p:ext uri="{D42A27DB-BD31-4B8C-83A1-F6EECF244321}">
                <p14:modId xmlns:p14="http://schemas.microsoft.com/office/powerpoint/2010/main" val="4067990414"/>
              </p:ext>
            </p:extLst>
          </p:nvPr>
        </p:nvGraphicFramePr>
        <p:xfrm>
          <a:off x="342618" y="3005331"/>
          <a:ext cx="5001971" cy="6352850"/>
        </p:xfrm>
        <a:graphic>
          <a:graphicData uri="http://schemas.openxmlformats.org/drawingml/2006/table">
            <a:tbl>
              <a:tblPr firstRow="1" bandRow="1">
                <a:noFill/>
                <a:tableStyleId>{32084E94-D83C-45D8-B86D-347F0A9CC4A1}</a:tableStyleId>
              </a:tblPr>
              <a:tblGrid>
                <a:gridCol w="2635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2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06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4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AU" sz="1100" u="none" strike="noStrike" cap="none" dirty="0">
                          <a:solidFill>
                            <a:schemeClr val="bg1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Key milestones:</a:t>
                      </a:r>
                      <a:endParaRPr sz="1700" u="none" strike="noStrike" cap="none" dirty="0">
                        <a:solidFill>
                          <a:schemeClr val="bg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9A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AU" sz="1100" u="none" strike="noStrike" cap="none" dirty="0">
                          <a:solidFill>
                            <a:schemeClr val="bg1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Due</a:t>
                      </a:r>
                      <a:endParaRPr sz="1700" u="none" strike="noStrike" cap="none" dirty="0">
                        <a:solidFill>
                          <a:schemeClr val="bg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9A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AU" sz="1100" u="none" strike="noStrike" cap="none" dirty="0">
                          <a:solidFill>
                            <a:schemeClr val="bg1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Status</a:t>
                      </a:r>
                      <a:endParaRPr sz="1700" u="none" strike="noStrike" cap="none" dirty="0">
                        <a:solidFill>
                          <a:schemeClr val="bg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9A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AU" sz="1100" u="none" strike="noStrike" cap="none" dirty="0">
                          <a:solidFill>
                            <a:schemeClr val="bg1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% Complete</a:t>
                      </a:r>
                      <a:endParaRPr sz="1700" u="none" strike="noStrike" cap="none" dirty="0">
                        <a:solidFill>
                          <a:schemeClr val="bg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9A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lang="en-AU" sz="1000" b="0" i="0" u="none" strike="noStrike" cap="none" dirty="0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lang="en-AU" sz="1000" b="0" i="0" u="none" strike="noStrike" cap="none" dirty="0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lang="en-AU" sz="1000" b="0" i="0" u="none" strike="noStrike" cap="none" dirty="0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lang="en-AU" sz="1000" b="0" i="0" u="none" strike="noStrike" cap="none" dirty="0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lang="en-AU" sz="1000" u="none" strike="noStrike" cap="none" dirty="0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lang="en-AU" sz="1000" u="none" strike="noStrike" cap="none" dirty="0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i="0" u="none" strike="noStrike" cap="none" dirty="0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lang="en-AU" sz="1000" u="none" strike="noStrike" cap="none" dirty="0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lang="en-AU" sz="1000" u="none" strike="noStrike" cap="none" dirty="0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lang="en-AU" sz="1000" u="none" strike="noStrike" cap="none" dirty="0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i="0" u="none" strike="noStrike" cap="none" dirty="0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lang="en-AU" sz="1000" u="none" strike="noStrike" cap="none" dirty="0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 dirty="0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 dirty="0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 dirty="0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i="0" u="none" strike="noStrike" cap="none" dirty="0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u="none" strike="noStrike" cap="none" dirty="0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5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u="none" strike="noStrike" cap="none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5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u="none" strike="noStrike" cap="none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 dirty="0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5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u="none" strike="noStrike" cap="none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5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u="none" strike="noStrike" cap="none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 dirty="0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85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u="none" strike="noStrike" cap="none">
                        <a:solidFill>
                          <a:schemeClr val="dk1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endParaRPr sz="1000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 dirty="0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95975" marR="95975" marT="44900" marB="44900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19" name="Google Shape;119;p15"/>
          <p:cNvGraphicFramePr/>
          <p:nvPr>
            <p:extLst>
              <p:ext uri="{D42A27DB-BD31-4B8C-83A1-F6EECF244321}">
                <p14:modId xmlns:p14="http://schemas.microsoft.com/office/powerpoint/2010/main" val="2196855555"/>
              </p:ext>
            </p:extLst>
          </p:nvPr>
        </p:nvGraphicFramePr>
        <p:xfrm>
          <a:off x="15760755" y="2073058"/>
          <a:ext cx="2068350" cy="752950"/>
        </p:xfrm>
        <a:graphic>
          <a:graphicData uri="http://schemas.openxmlformats.org/drawingml/2006/table">
            <a:tbl>
              <a:tblPr>
                <a:noFill/>
                <a:tableStyleId>{9BDB3139-97E4-425A-9689-A460703831B4}</a:tableStyleId>
              </a:tblPr>
              <a:tblGrid>
                <a:gridCol w="2068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1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100"/>
                        <a:buFont typeface="Times New Roman"/>
                        <a:buNone/>
                      </a:pPr>
                      <a:r>
                        <a:rPr lang="en-AU" sz="1500" b="1" i="0" u="none" strike="noStrike" cap="none" dirty="0">
                          <a:solidFill>
                            <a:srgbClr val="FF0000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⬣ </a:t>
                      </a:r>
                      <a:r>
                        <a:rPr lang="en-AU" sz="1100" b="1" i="0" u="none" strike="noStrike" cap="none" dirty="0">
                          <a:solidFill>
                            <a:srgbClr val="FF0000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Major delays</a:t>
                      </a:r>
                      <a:endParaRPr sz="1100" b="1" i="0" u="none" strike="noStrike" cap="none" dirty="0">
                        <a:solidFill>
                          <a:srgbClr val="FF000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ts val="1100"/>
                        <a:buFont typeface="Times New Roman"/>
                        <a:buNone/>
                      </a:pPr>
                      <a:r>
                        <a:rPr lang="en-AU" sz="1500" b="1" i="0" u="none" strike="noStrike" cap="none" dirty="0">
                          <a:solidFill>
                            <a:srgbClr val="FFC000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▲ </a:t>
                      </a:r>
                      <a:r>
                        <a:rPr lang="en-AU" sz="1100" b="1" i="0" u="none" strike="noStrike" cap="none" dirty="0">
                          <a:solidFill>
                            <a:srgbClr val="FFC000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Minor delays</a:t>
                      </a:r>
                      <a:endParaRPr sz="1100" b="1" i="0" u="none" strike="noStrike" cap="none" dirty="0">
                        <a:solidFill>
                          <a:srgbClr val="FFC00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2D050"/>
                        </a:buClr>
                        <a:buSzPts val="1100"/>
                        <a:buFont typeface="Times New Roman"/>
                        <a:buNone/>
                      </a:pPr>
                      <a:r>
                        <a:rPr lang="en-AU" sz="1500" b="1" i="0" u="none" strike="noStrike" cap="none" dirty="0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●</a:t>
                      </a:r>
                      <a:r>
                        <a:rPr lang="en-AU" sz="1500" b="1" i="0" u="none" strike="noStrike" cap="none" dirty="0">
                          <a:solidFill>
                            <a:srgbClr val="009A84"/>
                          </a:solidFill>
                          <a:latin typeface="Fira Sans"/>
                          <a:ea typeface="Fira Sans"/>
                          <a:cs typeface="Fira Sans"/>
                        </a:rPr>
                        <a:t> </a:t>
                      </a:r>
                      <a:r>
                        <a:rPr lang="en-AU" sz="1500" b="1" i="0" u="none" strike="noStrike" cap="none" dirty="0">
                          <a:solidFill>
                            <a:srgbClr val="009A84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 </a:t>
                      </a:r>
                      <a:r>
                        <a:rPr lang="en-AU" sz="1100" b="1" i="0" u="none" strike="noStrike" cap="none" dirty="0">
                          <a:solidFill>
                            <a:srgbClr val="009A84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On track</a:t>
                      </a:r>
                      <a:endParaRPr sz="1100" b="1" i="0" u="none" strike="noStrike" cap="none" dirty="0">
                        <a:solidFill>
                          <a:srgbClr val="009A84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67375" marR="96025" marT="33575" marB="33575" anchor="ctr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0" name="Google Shape;120;p15"/>
          <p:cNvSpPr/>
          <p:nvPr/>
        </p:nvSpPr>
        <p:spPr>
          <a:xfrm>
            <a:off x="5493522" y="3032225"/>
            <a:ext cx="4061700" cy="465900"/>
          </a:xfrm>
          <a:prstGeom prst="rect">
            <a:avLst/>
          </a:prstGeom>
          <a:solidFill>
            <a:srgbClr val="009A84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r>
              <a:rPr lang="en-AU" sz="1345" b="1" i="0" u="none" strike="noStrike" cap="none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Key activities undertaken in the past </a:t>
            </a:r>
            <a:r>
              <a:rPr lang="en-AU" sz="1345" b="1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six-months</a:t>
            </a:r>
            <a:endParaRPr sz="1345" b="0"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marL="160417" marR="0" lvl="0" indent="-1004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endParaRPr sz="1345" b="0"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marL="160417" marR="0" lvl="0" indent="-1004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endParaRPr sz="1345" b="0"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marL="160417" marR="0" lvl="0" indent="-1004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endParaRPr sz="1345" b="0"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endParaRPr sz="1345" b="0"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121" name="Google Shape;121;p15"/>
          <p:cNvSpPr/>
          <p:nvPr/>
        </p:nvSpPr>
        <p:spPr>
          <a:xfrm>
            <a:off x="5493518" y="6260775"/>
            <a:ext cx="4061700" cy="465900"/>
          </a:xfrm>
          <a:prstGeom prst="rect">
            <a:avLst/>
          </a:prstGeom>
          <a:solidFill>
            <a:srgbClr val="009A84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r>
              <a:rPr lang="en-AU" sz="1345" b="1" i="0" u="none" strike="noStrike" cap="none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New/current risks or issues requiring discussion</a:t>
            </a:r>
            <a:r>
              <a:rPr lang="en-AU" sz="1345" b="0" i="0" u="none" strike="noStrike" cap="none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 </a:t>
            </a:r>
            <a:endParaRPr sz="1345" b="0" i="0" u="none" strike="noStrike" cap="none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endParaRPr sz="1345" b="0" i="0" u="none" strike="noStrike" cap="none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endParaRPr sz="1345" b="0" i="0" u="none" strike="noStrike" cap="none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122" name="Google Shape;122;p15"/>
          <p:cNvSpPr/>
          <p:nvPr/>
        </p:nvSpPr>
        <p:spPr>
          <a:xfrm>
            <a:off x="9704143" y="3032225"/>
            <a:ext cx="4061700" cy="465900"/>
          </a:xfrm>
          <a:prstGeom prst="rect">
            <a:avLst/>
          </a:prstGeom>
          <a:solidFill>
            <a:srgbClr val="009A84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r>
              <a:rPr lang="en-AU" sz="1345" b="1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Any key insights or lessons learned</a:t>
            </a:r>
            <a:endParaRPr sz="1800" b="0" i="0" u="none" strike="noStrike" cap="none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9278224" y="9595425"/>
            <a:ext cx="8741400" cy="4242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3350" tIns="46675" rIns="93350" bIns="466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r>
              <a:rPr lang="en-AU" sz="1145" b="1" i="0" u="none" strike="noStrike" cap="none" dirty="0">
                <a:solidFill>
                  <a:schemeClr val="dk1"/>
                </a:solidFill>
                <a:latin typeface="Fira Sans"/>
                <a:ea typeface="Fira Sans"/>
                <a:cs typeface="Fira Sans"/>
                <a:sym typeface="Fira Sans"/>
              </a:rPr>
              <a:t>Sponsor:	</a:t>
            </a:r>
            <a:r>
              <a:rPr lang="en-AU" sz="1145" i="0" u="none" strike="noStrike" cap="none" dirty="0">
                <a:solidFill>
                  <a:schemeClr val="dk1"/>
                </a:solidFill>
                <a:latin typeface="Fira Sans"/>
                <a:ea typeface="Fira Sans"/>
                <a:cs typeface="Fira Sans"/>
                <a:sym typeface="Fira Sans"/>
              </a:rPr>
              <a:t>HEALTH AND WELLBEING QUEENSLAND – PREVENTION PROGRAMS</a:t>
            </a:r>
            <a:endParaRPr sz="1145" i="0" u="none" strike="noStrike" cap="none" dirty="0">
              <a:solidFill>
                <a:schemeClr val="dk1"/>
              </a:solidFill>
              <a:latin typeface="Fira Sans"/>
              <a:ea typeface="Fira Sans"/>
              <a:cs typeface="Fira Sans"/>
              <a:sym typeface="Fira Sans"/>
            </a:endParaRPr>
          </a:p>
        </p:txBody>
      </p:sp>
      <p:graphicFrame>
        <p:nvGraphicFramePr>
          <p:cNvPr id="124" name="Google Shape;124;p15"/>
          <p:cNvGraphicFramePr/>
          <p:nvPr>
            <p:extLst>
              <p:ext uri="{D42A27DB-BD31-4B8C-83A1-F6EECF244321}">
                <p14:modId xmlns:p14="http://schemas.microsoft.com/office/powerpoint/2010/main" val="2921140219"/>
              </p:ext>
            </p:extLst>
          </p:nvPr>
        </p:nvGraphicFramePr>
        <p:xfrm>
          <a:off x="356709" y="2225305"/>
          <a:ext cx="15192350" cy="579750"/>
        </p:xfrm>
        <a:graphic>
          <a:graphicData uri="http://schemas.openxmlformats.org/drawingml/2006/table">
            <a:tbl>
              <a:tblPr firstRow="1" bandRow="1">
                <a:noFill/>
                <a:tableStyleId>{2448AC20-D04D-4C74-905B-A2ADBF5D5705}</a:tableStyleId>
              </a:tblPr>
              <a:tblGrid>
                <a:gridCol w="11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6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6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6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6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6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06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062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062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4062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27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AU" sz="1000" u="none" strike="noStrike" cap="none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Timeline</a:t>
                      </a:r>
                      <a:endParaRPr sz="1600" u="none" strike="noStrike" cap="none">
                        <a:solidFill>
                          <a:srgbClr val="FFFFFF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2B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en-AU" sz="900" i="0" u="none" strike="noStrike" cap="none" dirty="0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Insert here</a:t>
                      </a:r>
                      <a:endParaRPr sz="900" i="0" u="none" strike="noStrike" cap="none" dirty="0">
                        <a:solidFill>
                          <a:srgbClr val="FFFFFF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2B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en-AU" sz="900" i="0" u="none" strike="noStrike" cap="none" dirty="0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Insert here</a:t>
                      </a:r>
                      <a:endParaRPr sz="900" i="0" u="none" strike="noStrike" cap="none" dirty="0">
                        <a:solidFill>
                          <a:srgbClr val="FFFFFF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2B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en-AU" sz="900" i="0" u="none" strike="noStrike" cap="none" dirty="0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Insert here</a:t>
                      </a:r>
                      <a:endParaRPr sz="900" i="0" u="none" strike="noStrike" cap="none" dirty="0">
                        <a:solidFill>
                          <a:srgbClr val="FFFFFF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2B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en-AU" sz="900" i="0" u="none" strike="noStrike" cap="none" dirty="0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Insert here</a:t>
                      </a:r>
                      <a:endParaRPr sz="900" i="0" u="none" strike="noStrike" cap="none" dirty="0">
                        <a:solidFill>
                          <a:srgbClr val="FFFFFF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2B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en-AU" sz="900" i="0" u="none" strike="noStrike" cap="none" dirty="0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Insert here</a:t>
                      </a:r>
                      <a:endParaRPr sz="900" i="0" u="none" strike="noStrike" cap="none" dirty="0">
                        <a:solidFill>
                          <a:srgbClr val="FFFFFF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2B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en-AU" sz="900" i="0" u="none" strike="noStrike" cap="none" dirty="0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Insert here</a:t>
                      </a:r>
                      <a:endParaRPr sz="900" i="0" u="none" strike="noStrike" cap="none" dirty="0">
                        <a:solidFill>
                          <a:srgbClr val="FFFFFF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2B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en-AU" sz="900" i="0" u="none" strike="noStrike" cap="none" dirty="0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Insert here</a:t>
                      </a:r>
                      <a:endParaRPr sz="900" i="0" u="none" strike="noStrike" cap="none" dirty="0">
                        <a:solidFill>
                          <a:srgbClr val="FFFFFF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2B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en-AU" sz="900" i="0" u="none" strike="noStrike" cap="none" dirty="0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Insert here</a:t>
                      </a:r>
                      <a:endParaRPr sz="900" i="0" u="none" strike="noStrike" cap="none" dirty="0">
                        <a:solidFill>
                          <a:srgbClr val="FFFFFF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2B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en-AU" sz="900" i="0" u="none" strike="noStrike" cap="none" dirty="0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Insert here</a:t>
                      </a:r>
                      <a:endParaRPr sz="900" i="0" u="none" strike="noStrike" cap="none" dirty="0">
                        <a:solidFill>
                          <a:srgbClr val="FFFFFF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2B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en-AU" sz="900" i="0" u="none" strike="noStrike" cap="none" dirty="0">
                          <a:solidFill>
                            <a:srgbClr val="FFFFFF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Insert here</a:t>
                      </a:r>
                      <a:endParaRPr sz="900" i="0" u="none" strike="noStrike" cap="none" dirty="0">
                        <a:solidFill>
                          <a:srgbClr val="FFFFFF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72B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AU" sz="1000" u="none" strike="noStrike" cap="none"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Current status</a:t>
                      </a:r>
                      <a:endParaRPr sz="1600" u="none" strike="noStrike" cap="none"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r>
                        <a:rPr lang="en-AU" sz="900" b="1" i="0" u="none" strike="noStrike" cap="none" dirty="0">
                          <a:solidFill>
                            <a:srgbClr val="92D050"/>
                          </a:solidFill>
                          <a:latin typeface="Fira Sans"/>
                          <a:ea typeface="Fira Sans"/>
                          <a:cs typeface="Fira Sans"/>
                          <a:sym typeface="Fira Sans"/>
                        </a:rPr>
                        <a:t>On track</a:t>
                      </a:r>
                      <a:endParaRPr sz="900" b="1" i="0" u="none" strike="noStrike" cap="none" dirty="0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900" b="1" i="0" u="none" strike="noStrike" cap="none" dirty="0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900" b="1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900" b="1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900" b="1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900" b="1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900" b="1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900" b="1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900" b="1" i="0" u="none" strike="noStrike" cap="none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Calibri"/>
                        <a:buNone/>
                      </a:pPr>
                      <a:endParaRPr sz="900" b="1" i="0" u="none" strike="noStrike" cap="none" dirty="0">
                        <a:solidFill>
                          <a:srgbClr val="92D050"/>
                        </a:solidFill>
                        <a:latin typeface="Fira Sans"/>
                        <a:ea typeface="Fira Sans"/>
                        <a:cs typeface="Fira Sans"/>
                        <a:sym typeface="Fira Sans"/>
                      </a:endParaRPr>
                    </a:p>
                  </a:txBody>
                  <a:tcPr marL="33675" marR="33675" marT="42825" marB="42825" anchor="ctr">
                    <a:lnL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5" name="Google Shape;125;p15"/>
          <p:cNvSpPr/>
          <p:nvPr/>
        </p:nvSpPr>
        <p:spPr>
          <a:xfrm>
            <a:off x="356704" y="976085"/>
            <a:ext cx="6637523" cy="993468"/>
          </a:xfrm>
          <a:prstGeom prst="rect">
            <a:avLst/>
          </a:prstGeom>
          <a:solidFill>
            <a:srgbClr val="009A84"/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>
              <a:buSzPts val="1445"/>
            </a:pPr>
            <a:r>
              <a:rPr lang="en-AU" b="1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PROJECT</a:t>
            </a:r>
            <a:r>
              <a:rPr lang="en-AU" b="1" i="0" u="none" strike="noStrike" cap="none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 NAME:</a:t>
            </a:r>
            <a:r>
              <a:rPr lang="en-AU" b="1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  	</a:t>
            </a:r>
            <a:r>
              <a:rPr lang="en-AU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[INSERT PROPOSAL TITLE]</a:t>
            </a:r>
            <a:endParaRPr lang="en-AU"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</a:endParaRPr>
          </a:p>
          <a:p>
            <a:pPr>
              <a:buSzPts val="1445"/>
            </a:pPr>
            <a:r>
              <a:rPr lang="en-AU" b="1">
                <a:solidFill>
                  <a:srgbClr val="FFFFFF"/>
                </a:solidFill>
                <a:latin typeface="Fira Sans"/>
                <a:ea typeface="Fira Sans"/>
                <a:cs typeface="Fira Sans"/>
              </a:rPr>
              <a:t>PROGRAM</a:t>
            </a:r>
            <a:r>
              <a:rPr lang="en-AU" b="1" dirty="0">
                <a:solidFill>
                  <a:srgbClr val="FFFFFF"/>
                </a:solidFill>
                <a:latin typeface="Fira Sans"/>
                <a:ea typeface="Fira Sans"/>
                <a:cs typeface="Fira Sans"/>
              </a:rPr>
              <a:t>:</a:t>
            </a:r>
            <a:r>
              <a:rPr lang="en-AU" b="1">
                <a:solidFill>
                  <a:srgbClr val="FFFFFF"/>
                </a:solidFill>
                <a:latin typeface="Fira Sans"/>
                <a:ea typeface="Fira Sans"/>
                <a:cs typeface="Fira Sans"/>
              </a:rPr>
              <a:t>		</a:t>
            </a:r>
            <a:r>
              <a:rPr lang="en-AU">
                <a:solidFill>
                  <a:srgbClr val="FFFFFF"/>
                </a:solidFill>
                <a:latin typeface="Fira Sans"/>
                <a:ea typeface="Fira Sans"/>
                <a:cs typeface="Fira Sans"/>
              </a:rPr>
              <a:t>[</a:t>
            </a:r>
            <a:r>
              <a:rPr lang="en-AU" dirty="0">
                <a:solidFill>
                  <a:srgbClr val="FFFFFF"/>
                </a:solidFill>
                <a:latin typeface="Fira Sans"/>
                <a:ea typeface="Fira Sans"/>
                <a:cs typeface="Fira Sans"/>
              </a:rPr>
              <a:t>INSERT PROGRAM NAME]</a:t>
            </a:r>
            <a:endParaRPr lang="en-AU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>
              <a:buSzPts val="1445"/>
            </a:pPr>
            <a:r>
              <a:rPr lang="en-AU" b="1" i="0" u="none" strike="noStrike" cap="none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PROJECT LEAD:</a:t>
            </a:r>
            <a:r>
              <a:rPr lang="en-AU" b="1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  	</a:t>
            </a:r>
            <a:r>
              <a:rPr lang="en-AU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[INSERT NAME]</a:t>
            </a:r>
          </a:p>
          <a:p>
            <a:pPr>
              <a:buSzPts val="1445"/>
            </a:pPr>
            <a:endParaRPr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</a:endParaRPr>
          </a:p>
        </p:txBody>
      </p:sp>
      <p:sp>
        <p:nvSpPr>
          <p:cNvPr id="126" name="Google Shape;126;p15"/>
          <p:cNvSpPr/>
          <p:nvPr/>
        </p:nvSpPr>
        <p:spPr>
          <a:xfrm>
            <a:off x="8826889" y="973689"/>
            <a:ext cx="6722217" cy="995864"/>
          </a:xfrm>
          <a:prstGeom prst="rect">
            <a:avLst/>
          </a:prstGeom>
          <a:solidFill>
            <a:srgbClr val="009A84"/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5"/>
              <a:buFont typeface="Arial"/>
              <a:buNone/>
            </a:pPr>
            <a:r>
              <a:rPr lang="en-AU" sz="1445" b="1" i="0" u="none" strike="noStrike" cap="none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PROJECT AIM/STATEMENT:</a:t>
            </a:r>
            <a:endParaRPr sz="1900" b="0"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>
              <a:buSzPts val="1445"/>
            </a:pPr>
            <a:r>
              <a:rPr lang="en-AU" i="1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(</a:t>
            </a:r>
            <a:r>
              <a:rPr lang="en-AU" b="0" i="1" u="none" strike="noStrike" cap="none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Think of this as your ‘elevator pitch’ i.e. what would you want the Chief Executive to know if you had one sentence to tell them about your project</a:t>
            </a:r>
            <a:r>
              <a:rPr lang="en-AU" i="1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.)</a:t>
            </a:r>
            <a:r>
              <a:rPr lang="en-AU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 </a:t>
            </a:r>
            <a:endParaRPr sz="1900" b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127" name="Google Shape;127;p15"/>
          <p:cNvSpPr/>
          <p:nvPr/>
        </p:nvSpPr>
        <p:spPr>
          <a:xfrm>
            <a:off x="7115625" y="976085"/>
            <a:ext cx="1583692" cy="993468"/>
          </a:xfrm>
          <a:prstGeom prst="rect">
            <a:avLst/>
          </a:prstGeom>
          <a:solidFill>
            <a:srgbClr val="009A84"/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5"/>
              <a:buFont typeface="Arial"/>
              <a:buNone/>
            </a:pPr>
            <a:r>
              <a:rPr lang="en-AU" sz="1445" b="1" i="0" u="none" strike="noStrike" cap="none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DATE:</a:t>
            </a:r>
            <a:endParaRPr sz="1900" b="0"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5"/>
              <a:buFont typeface="Arial"/>
              <a:buNone/>
            </a:pPr>
            <a:r>
              <a:rPr lang="en-AU" b="0" i="0" u="none" strike="noStrike" cap="none" dirty="0">
                <a:solidFill>
                  <a:srgbClr val="FFFFFF"/>
                </a:solidFill>
                <a:latin typeface="Fira Sans"/>
                <a:ea typeface="Fira Sans"/>
                <a:cs typeface="Fira Sans"/>
              </a:rPr>
              <a:t>XX / XX / XXXX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5"/>
              <a:buFont typeface="Arial"/>
              <a:buNone/>
            </a:pPr>
            <a:endParaRPr sz="1445" b="0"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128" name="Google Shape;128;p15"/>
          <p:cNvSpPr/>
          <p:nvPr/>
        </p:nvSpPr>
        <p:spPr>
          <a:xfrm>
            <a:off x="5493522" y="3514003"/>
            <a:ext cx="4061700" cy="26478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762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5"/>
            </a:pPr>
            <a:endParaRPr lang="en-AU" sz="1200" b="1" dirty="0">
              <a:latin typeface="Fira Sans"/>
              <a:ea typeface="Fira Sans"/>
              <a:cs typeface="Fira Sans"/>
            </a:endParaRPr>
          </a:p>
          <a:p>
            <a:pPr marL="6985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5"/>
            </a:pPr>
            <a:endParaRPr lang="en-AU" sz="1245" b="1" dirty="0">
              <a:latin typeface="Fira Sans"/>
              <a:ea typeface="Fira Sans"/>
              <a:cs typeface="Fira Sans"/>
            </a:endParaRPr>
          </a:p>
          <a:p>
            <a:pPr marL="172720" marR="0" lvl="0" indent="-165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5"/>
              <a:buFont typeface="Fira Sans"/>
              <a:buChar char="●"/>
            </a:pPr>
            <a:endParaRPr sz="1245" b="0" i="0" u="none" strike="noStrike" cap="none" dirty="0">
              <a:solidFill>
                <a:srgbClr val="000000"/>
              </a:solidFill>
              <a:latin typeface="Fira Sans"/>
              <a:ea typeface="Fira Sans"/>
              <a:cs typeface="Fira Sans"/>
            </a:endParaRPr>
          </a:p>
        </p:txBody>
      </p:sp>
      <p:sp>
        <p:nvSpPr>
          <p:cNvPr id="129" name="Google Shape;129;p15"/>
          <p:cNvSpPr/>
          <p:nvPr/>
        </p:nvSpPr>
        <p:spPr>
          <a:xfrm>
            <a:off x="9704143" y="6260775"/>
            <a:ext cx="4061700" cy="465900"/>
          </a:xfrm>
          <a:prstGeom prst="rect">
            <a:avLst/>
          </a:prstGeom>
          <a:solidFill>
            <a:srgbClr val="009A84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r>
              <a:rPr lang="en-AU" sz="1345" b="1" i="0" u="none" strike="noStrike" cap="none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Planned activities for the coming </a:t>
            </a:r>
            <a:r>
              <a:rPr lang="en-AU" sz="1345" b="1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six-months</a:t>
            </a:r>
            <a:endParaRPr sz="1800" b="0"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130" name="Google Shape;130;p15"/>
          <p:cNvSpPr/>
          <p:nvPr/>
        </p:nvSpPr>
        <p:spPr>
          <a:xfrm>
            <a:off x="13914743" y="3032225"/>
            <a:ext cx="4061700" cy="465900"/>
          </a:xfrm>
          <a:prstGeom prst="rect">
            <a:avLst/>
          </a:prstGeom>
          <a:solidFill>
            <a:srgbClr val="009A84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r>
              <a:rPr lang="en-AU" sz="1300" b="1" dirty="0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Stakeholder activity </a:t>
            </a:r>
            <a:endParaRPr sz="1800" b="0" i="0" u="none" strike="noStrike" cap="none" dirty="0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131" name="Google Shape;131;p15"/>
          <p:cNvSpPr/>
          <p:nvPr/>
        </p:nvSpPr>
        <p:spPr>
          <a:xfrm>
            <a:off x="13914743" y="6260775"/>
            <a:ext cx="4061700" cy="465900"/>
          </a:xfrm>
          <a:prstGeom prst="rect">
            <a:avLst/>
          </a:prstGeom>
          <a:solidFill>
            <a:srgbClr val="009A84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5"/>
              <a:buFont typeface="Arial"/>
              <a:buNone/>
            </a:pPr>
            <a:r>
              <a:rPr lang="en-AU" sz="1345" b="1">
                <a:solidFill>
                  <a:srgbClr val="FFFFFF"/>
                </a:solidFill>
                <a:latin typeface="Fira Sans"/>
                <a:ea typeface="Fira Sans"/>
                <a:cs typeface="Fira Sans"/>
                <a:sym typeface="Fira Sans"/>
              </a:rPr>
              <a:t>Other information</a:t>
            </a:r>
            <a:endParaRPr sz="1800" b="0" i="0" u="none" strike="noStrike" cap="none">
              <a:solidFill>
                <a:srgbClr val="FFFFFF"/>
              </a:solidFill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133" name="Google Shape;133;p15"/>
          <p:cNvSpPr/>
          <p:nvPr/>
        </p:nvSpPr>
        <p:spPr>
          <a:xfrm>
            <a:off x="15863900" y="2628950"/>
            <a:ext cx="133200" cy="133200"/>
          </a:xfrm>
          <a:prstGeom prst="ellipse">
            <a:avLst/>
          </a:prstGeom>
          <a:solidFill>
            <a:srgbClr val="009A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9704147" y="3514003"/>
            <a:ext cx="4061700" cy="26478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762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5"/>
            </a:pPr>
            <a:endParaRPr lang="en-AU" sz="1200" b="1" i="0" u="none" strike="noStrike" cap="none" dirty="0">
              <a:solidFill>
                <a:srgbClr val="000000"/>
              </a:solidFill>
              <a:latin typeface="Fira Sans"/>
              <a:ea typeface="Fira Sans"/>
              <a:cs typeface="Fira Sans"/>
            </a:endParaRPr>
          </a:p>
        </p:txBody>
      </p:sp>
      <p:sp>
        <p:nvSpPr>
          <p:cNvPr id="135" name="Google Shape;135;p15"/>
          <p:cNvSpPr/>
          <p:nvPr/>
        </p:nvSpPr>
        <p:spPr>
          <a:xfrm>
            <a:off x="13914743" y="3514003"/>
            <a:ext cx="4061700" cy="26478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762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5"/>
            </a:pPr>
            <a:endParaRPr lang="en-AU" sz="1200" b="1" i="0" u="none" strike="noStrike" cap="none" dirty="0">
              <a:solidFill>
                <a:srgbClr val="000000"/>
              </a:solidFill>
              <a:latin typeface="Fira Sans"/>
              <a:ea typeface="Fira Sans"/>
              <a:cs typeface="Fira Sans"/>
            </a:endParaRPr>
          </a:p>
          <a:p>
            <a:pPr marL="172720" marR="0" lvl="0" indent="-165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5"/>
              <a:buFont typeface="Fira Sans"/>
              <a:buChar char="●"/>
            </a:pPr>
            <a:endParaRPr sz="1245" b="0" i="0" u="none" strike="noStrike" cap="none" dirty="0">
              <a:solidFill>
                <a:srgbClr val="000000"/>
              </a:solidFill>
              <a:latin typeface="Fira Sans"/>
              <a:ea typeface="Fira Sans"/>
              <a:cs typeface="Fira Sans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5493522" y="6726678"/>
            <a:ext cx="4061700" cy="26478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172720" lvl="0" indent="-165100">
              <a:buSzPts val="1245"/>
              <a:buFont typeface="Fira Sans"/>
              <a:buChar char="●"/>
            </a:pPr>
            <a:endParaRPr lang="en-AU" sz="1200" b="1" i="0" u="none" strike="noStrike" cap="none" dirty="0">
              <a:solidFill>
                <a:srgbClr val="000000"/>
              </a:solidFill>
              <a:latin typeface="Fira Sans"/>
              <a:ea typeface="Fira Sans"/>
              <a:cs typeface="Fira Sans"/>
            </a:endParaRPr>
          </a:p>
        </p:txBody>
      </p:sp>
      <p:sp>
        <p:nvSpPr>
          <p:cNvPr id="137" name="Google Shape;137;p15"/>
          <p:cNvSpPr/>
          <p:nvPr/>
        </p:nvSpPr>
        <p:spPr>
          <a:xfrm>
            <a:off x="9704147" y="6726678"/>
            <a:ext cx="4061700" cy="26478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762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5"/>
            </a:pPr>
            <a:endParaRPr lang="en-AU" sz="1200" b="1" i="0" u="none" strike="noStrike" cap="none">
              <a:solidFill>
                <a:srgbClr val="000000"/>
              </a:solidFill>
              <a:latin typeface="Fira Sans"/>
              <a:ea typeface="Fira Sans"/>
              <a:cs typeface="Fira Sans"/>
            </a:endParaRPr>
          </a:p>
        </p:txBody>
      </p:sp>
      <p:sp>
        <p:nvSpPr>
          <p:cNvPr id="138" name="Google Shape;138;p15"/>
          <p:cNvSpPr/>
          <p:nvPr/>
        </p:nvSpPr>
        <p:spPr>
          <a:xfrm>
            <a:off x="13914743" y="6726678"/>
            <a:ext cx="4061700" cy="26478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009A8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3350" tIns="118800" rIns="93350" bIns="46675" anchor="t" anchorCtr="0">
            <a:noAutofit/>
          </a:bodyPr>
          <a:lstStyle/>
          <a:p>
            <a:pPr marL="762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45"/>
            </a:pPr>
            <a:endParaRPr lang="en-AU" sz="1200" b="1" i="0" u="none" strike="noStrike" cap="none" dirty="0">
              <a:solidFill>
                <a:srgbClr val="000000"/>
              </a:solidFill>
              <a:latin typeface="Fira Sans"/>
              <a:ea typeface="Fira Sans"/>
              <a:cs typeface="Fir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3F4F6A477EDE4F811743FFC2DDDDC2" ma:contentTypeVersion="17" ma:contentTypeDescription="Create a new document." ma:contentTypeScope="" ma:versionID="bf0e89c1b2f154b21af5f99065d931cb">
  <xsd:schema xmlns:xsd="http://www.w3.org/2001/XMLSchema" xmlns:xs="http://www.w3.org/2001/XMLSchema" xmlns:p="http://schemas.microsoft.com/office/2006/metadata/properties" xmlns:ns2="b1abf3b1-1a7f-43e6-bfa0-ba8801137196" xmlns:ns3="a92620db-3654-4243-86bb-0a240be32bd9" targetNamespace="http://schemas.microsoft.com/office/2006/metadata/properties" ma:root="true" ma:fieldsID="d79ddbacde467d56ead932f12c8e6c2f" ns2:_="" ns3:_="">
    <xsd:import namespace="b1abf3b1-1a7f-43e6-bfa0-ba8801137196"/>
    <xsd:import namespace="a92620db-3654-4243-86bb-0a240be32b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bf3b1-1a7f-43e6-bfa0-ba88011371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25936073-8e21-4176-9836-fa9c55a63e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2620db-3654-4243-86bb-0a240be32bd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abf3b1-1a7f-43e6-bfa0-ba8801137196">
      <Terms xmlns="http://schemas.microsoft.com/office/infopath/2007/PartnerControls"/>
    </lcf76f155ced4ddcb4097134ff3c332f>
    <SharedWithUsers xmlns="a92620db-3654-4243-86bb-0a240be32bd9">
      <UserInfo>
        <DisplayName>Janine Rielly</DisplayName>
        <AccountId>246</AccountId>
        <AccountType/>
      </UserInfo>
      <UserInfo>
        <DisplayName>Zoe Murray</DisplayName>
        <AccountId>50</AccountId>
        <AccountType/>
      </UserInfo>
      <UserInfo>
        <DisplayName>Sally Russell-Hall</DisplayName>
        <AccountId>10</AccountId>
        <AccountType/>
      </UserInfo>
      <UserInfo>
        <DisplayName>Chloe Dyce</DisplayName>
        <AccountId>190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FD945C0A-5B2B-427B-8DC4-FCC70B9150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abf3b1-1a7f-43e6-bfa0-ba8801137196"/>
    <ds:schemaRef ds:uri="a92620db-3654-4243-86bb-0a240be32b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16B70C-B1B7-4EA6-B08E-C26F79E770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93A41B-DD21-4612-8DAF-E541C6F47DC2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a809ac9a-ed03-432e-ae5d-09b0ef06db18"/>
    <ds:schemaRef ds:uri="http://purl.org/dc/elements/1.1/"/>
    <ds:schemaRef ds:uri="http://schemas.microsoft.com/office/2006/metadata/properties"/>
    <ds:schemaRef ds:uri="63cdfe05-0187-4ef3-a745-871bfa4772e4"/>
    <ds:schemaRef ds:uri="http://www.w3.org/XML/1998/namespace"/>
    <ds:schemaRef ds:uri="http://purl.org/dc/dcmitype/"/>
    <ds:schemaRef ds:uri="b1abf3b1-1a7f-43e6-bfa0-ba8801137196"/>
    <ds:schemaRef ds:uri="a92620db-3654-4243-86bb-0a240be32bd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160</Words>
  <Application>Microsoft Office PowerPoint</Application>
  <PresentationFormat>Custom</PresentationFormat>
  <Paragraphs>39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Niamh Scully</dc:creator>
  <cp:lastModifiedBy>Niamh Scully</cp:lastModifiedBy>
  <cp:revision>63</cp:revision>
  <dcterms:modified xsi:type="dcterms:W3CDTF">2025-06-10T03:41:14Z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0x010100B63F4F6A477EDE4F811743FFC2DDDDC2</vt:lpwstr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TemplateUrl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MediaServiceImageTags">
    <vt:lpwstr/>
  </property>
</Properties>
</file>